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46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115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41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43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128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68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00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953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837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835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85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D52B-CE64-45B3-8DAA-1B2C6557C659}" type="datetimeFigureOut">
              <a:rPr lang="ro-RO" smtClean="0"/>
              <a:t>02.05.2022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6A94-1886-4920-BD4A-1661C1D52B0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364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ramida alimentară :: Nutri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536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78" y="0"/>
            <a:ext cx="59043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Temă Office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Simona</dc:creator>
  <cp:lastModifiedBy>Simona</cp:lastModifiedBy>
  <cp:revision>1</cp:revision>
  <dcterms:created xsi:type="dcterms:W3CDTF">2022-04-20T09:55:43Z</dcterms:created>
  <dcterms:modified xsi:type="dcterms:W3CDTF">2022-05-02T06:42:26Z</dcterms:modified>
</cp:coreProperties>
</file>